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80" d="100"/>
          <a:sy n="180" d="100"/>
        </p:scale>
        <p:origin x="51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7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9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4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4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6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6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8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1C3D4-9DD2-44F4-8F08-C4828293990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25256-4F19-4169-A165-4FD5AF1A0F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21" Type="http://schemas.openxmlformats.org/officeDocument/2006/relationships/image" Target="../media/image18.tif"/><Relationship Id="rId34" Type="http://schemas.openxmlformats.org/officeDocument/2006/relationships/oleObject" Target="../embeddings/oleObject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tif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image" Target="../media/image8.tiff"/><Relationship Id="rId24" Type="http://schemas.openxmlformats.org/officeDocument/2006/relationships/image" Target="../media/image21.png"/><Relationship Id="rId32" Type="http://schemas.openxmlformats.org/officeDocument/2006/relationships/oleObject" Target="../embeddings/oleObject5.bin"/><Relationship Id="rId37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6.emf"/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354430"/>
              </p:ext>
            </p:extLst>
          </p:nvPr>
        </p:nvGraphicFramePr>
        <p:xfrm>
          <a:off x="1876749" y="422665"/>
          <a:ext cx="1820862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ism 9" r:id="rId3" imgW="1820486" imgH="1765475" progId="Prism9.Document">
                  <p:embed/>
                </p:oleObj>
              </mc:Choice>
              <mc:Fallback>
                <p:oleObj name="Prism 9" r:id="rId3" imgW="1820486" imgH="1765475" progId="Prism9.Document">
                  <p:embed/>
                  <p:pic>
                    <p:nvPicPr>
                      <p:cNvPr id="4" name="Obje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6749" y="422665"/>
                        <a:ext cx="1820862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264866"/>
              </p:ext>
            </p:extLst>
          </p:nvPr>
        </p:nvGraphicFramePr>
        <p:xfrm>
          <a:off x="420721" y="422665"/>
          <a:ext cx="1820862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rism 9" r:id="rId5" imgW="1820486" imgH="1765475" progId="Prism9.Document">
                  <p:embed/>
                </p:oleObj>
              </mc:Choice>
              <mc:Fallback>
                <p:oleObj name="Prism 9" r:id="rId5" imgW="1820486" imgH="1765475" progId="Prism9.Document">
                  <p:embed/>
                  <p:pic>
                    <p:nvPicPr>
                      <p:cNvPr id="5" name="Obje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0721" y="422665"/>
                        <a:ext cx="1820862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38968"/>
              </p:ext>
            </p:extLst>
          </p:nvPr>
        </p:nvGraphicFramePr>
        <p:xfrm>
          <a:off x="3347146" y="422665"/>
          <a:ext cx="182086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rism 9" r:id="rId7" imgW="1820486" imgH="1765475" progId="Prism9.Document">
                  <p:embed/>
                </p:oleObj>
              </mc:Choice>
              <mc:Fallback>
                <p:oleObj name="Prism 9" r:id="rId7" imgW="1820486" imgH="1765475" progId="Prism9.Document">
                  <p:embed/>
                  <p:pic>
                    <p:nvPicPr>
                      <p:cNvPr id="6" name="Obje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7146" y="422665"/>
                        <a:ext cx="1820863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4408"/>
              </p:ext>
            </p:extLst>
          </p:nvPr>
        </p:nvGraphicFramePr>
        <p:xfrm>
          <a:off x="4808176" y="422665"/>
          <a:ext cx="237331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rism 9" r:id="rId9" imgW="2373654" imgH="1765475" progId="Prism9.Document">
                  <p:embed/>
                </p:oleObj>
              </mc:Choice>
              <mc:Fallback>
                <p:oleObj name="Prism 9" r:id="rId9" imgW="2373654" imgH="1765475" progId="Prism9.Document">
                  <p:embed/>
                  <p:pic>
                    <p:nvPicPr>
                      <p:cNvPr id="7" name="Obje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8176" y="422665"/>
                        <a:ext cx="2373313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e 7"/>
          <p:cNvGrpSpPr/>
          <p:nvPr/>
        </p:nvGrpSpPr>
        <p:grpSpPr>
          <a:xfrm>
            <a:off x="2044734" y="3938189"/>
            <a:ext cx="1380797" cy="2002212"/>
            <a:chOff x="3583376" y="4474128"/>
            <a:chExt cx="1380797" cy="200221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96" t="42487" r="45056" b="52664"/>
            <a:stretch/>
          </p:blipFill>
          <p:spPr>
            <a:xfrm>
              <a:off x="4054603" y="5596722"/>
              <a:ext cx="808380" cy="179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3605818" y="5608119"/>
              <a:ext cx="4988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UROD</a:t>
              </a:r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12"/>
            <a:srcRect l="18345" t="41967" r="67035" b="53527"/>
            <a:stretch/>
          </p:blipFill>
          <p:spPr>
            <a:xfrm>
              <a:off x="4054602" y="5820388"/>
              <a:ext cx="808381" cy="179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3633069" y="5812812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CPOX</a:t>
              </a:r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13"/>
            <a:srcRect l="53649" t="42317" r="30346" b="53176"/>
            <a:stretch/>
          </p:blipFill>
          <p:spPr>
            <a:xfrm>
              <a:off x="4053378" y="4987109"/>
              <a:ext cx="809797" cy="162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ZoneTexte 13"/>
            <p:cNvSpPr txBox="1"/>
            <p:nvPr/>
          </p:nvSpPr>
          <p:spPr>
            <a:xfrm>
              <a:off x="3592994" y="4938280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ALAS2</a:t>
              </a: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14"/>
            <a:srcRect l="31888" t="48709" r="53030" b="46784"/>
            <a:stretch/>
          </p:blipFill>
          <p:spPr>
            <a:xfrm>
              <a:off x="4053378" y="6051962"/>
              <a:ext cx="809605" cy="169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/>
            <p:cNvSpPr txBox="1"/>
            <p:nvPr/>
          </p:nvSpPr>
          <p:spPr>
            <a:xfrm>
              <a:off x="3649099" y="6029818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FECH</a:t>
              </a: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15"/>
            <a:srcRect l="77287" t="50575" r="7478" b="39592"/>
            <a:stretch/>
          </p:blipFill>
          <p:spPr>
            <a:xfrm>
              <a:off x="4051631" y="5192253"/>
              <a:ext cx="814965" cy="353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ZoneTexte 17"/>
            <p:cNvSpPr txBox="1"/>
            <p:nvPr/>
          </p:nvSpPr>
          <p:spPr>
            <a:xfrm>
              <a:off x="3625055" y="5273232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UROS</a:t>
              </a: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1" t="27016" r="14002" b="69058"/>
            <a:stretch/>
          </p:blipFill>
          <p:spPr>
            <a:xfrm>
              <a:off x="4049393" y="6269703"/>
              <a:ext cx="813589" cy="145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ZoneTexte 19"/>
            <p:cNvSpPr txBox="1"/>
            <p:nvPr/>
          </p:nvSpPr>
          <p:spPr>
            <a:xfrm rot="16394059">
              <a:off x="3996961" y="4725187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55-2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 rot="16394059">
              <a:off x="4195310" y="4725187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55-4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 rot="16394059">
              <a:off x="4363985" y="4725187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56-5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 rot="16394059">
              <a:off x="4536686" y="4699580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56-11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4111819" y="4655326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4498623" y="4655326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4049393" y="4474128"/>
              <a:ext cx="4956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IDH1wt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389977" y="4486265"/>
              <a:ext cx="5741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</a:t>
              </a:r>
              <a:r>
                <a:rPr lang="fr-FR" sz="800" baseline="-25000" dirty="0"/>
                <a:t>R132H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3583376" y="623011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HSP90</a:t>
              </a: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514050" y="3941262"/>
            <a:ext cx="1455059" cy="1654660"/>
            <a:chOff x="7932331" y="35619"/>
            <a:chExt cx="1455059" cy="1654660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17"/>
            <a:srcRect l="11016" t="47020" r="74260" b="48294"/>
            <a:stretch/>
          </p:blipFill>
          <p:spPr>
            <a:xfrm>
              <a:off x="8448380" y="1260976"/>
              <a:ext cx="796242" cy="1686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ZoneTexte 30"/>
            <p:cNvSpPr txBox="1"/>
            <p:nvPr/>
          </p:nvSpPr>
          <p:spPr>
            <a:xfrm>
              <a:off x="7932331" y="1236623"/>
              <a:ext cx="5709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MFRN1</a:t>
              </a: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18"/>
            <a:srcRect l="31701" t="62337" r="52448" b="31313"/>
            <a:stretch/>
          </p:blipFill>
          <p:spPr>
            <a:xfrm>
              <a:off x="8448380" y="985815"/>
              <a:ext cx="792927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ZoneTexte 32"/>
            <p:cNvSpPr txBox="1"/>
            <p:nvPr/>
          </p:nvSpPr>
          <p:spPr>
            <a:xfrm>
              <a:off x="8018893" y="973376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FTMT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19"/>
            <a:srcRect l="12036" t="60063" r="73498" b="33997"/>
            <a:stretch/>
          </p:blipFill>
          <p:spPr>
            <a:xfrm>
              <a:off x="8446293" y="549288"/>
              <a:ext cx="795014" cy="213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ZoneTexte 34"/>
            <p:cNvSpPr txBox="1"/>
            <p:nvPr/>
          </p:nvSpPr>
          <p:spPr>
            <a:xfrm>
              <a:off x="8044541" y="503423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FTH1</a:t>
              </a:r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20"/>
            <a:srcRect l="18799" t="38350" r="65042" b="57758"/>
            <a:stretch/>
          </p:blipFill>
          <p:spPr>
            <a:xfrm>
              <a:off x="8448380" y="798563"/>
              <a:ext cx="792927" cy="140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ZoneTexte 36"/>
            <p:cNvSpPr txBox="1"/>
            <p:nvPr/>
          </p:nvSpPr>
          <p:spPr>
            <a:xfrm>
              <a:off x="8135913" y="736588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FTL</a:t>
              </a:r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1" t="27016" r="14002" b="69058"/>
            <a:stretch/>
          </p:blipFill>
          <p:spPr>
            <a:xfrm>
              <a:off x="8448380" y="1491637"/>
              <a:ext cx="792928" cy="151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ZoneTexte 38"/>
            <p:cNvSpPr txBox="1"/>
            <p:nvPr/>
          </p:nvSpPr>
          <p:spPr>
            <a:xfrm>
              <a:off x="7975612" y="1444058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HSP90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 rot="16394059">
              <a:off x="8420178" y="2866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55-2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 rot="16394059">
              <a:off x="8618527" y="2866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55-4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 rot="16394059">
              <a:off x="8787202" y="2866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56-5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 rot="16394059">
              <a:off x="8959903" y="261071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56-11</a:t>
              </a:r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8535036" y="216817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8921840" y="216817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8472610" y="35619"/>
              <a:ext cx="4956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IDH1wt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8813194" y="47756"/>
              <a:ext cx="5741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</a:t>
              </a:r>
              <a:r>
                <a:rPr lang="fr-FR" sz="800" baseline="-25000" dirty="0"/>
                <a:t>R132H</a:t>
              </a: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3495256" y="3938189"/>
            <a:ext cx="1340528" cy="2200129"/>
            <a:chOff x="7989776" y="2287819"/>
            <a:chExt cx="1340528" cy="2200129"/>
          </a:xfrm>
        </p:grpSpPr>
        <p:pic>
          <p:nvPicPr>
            <p:cNvPr id="49" name="Image 48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7" t="58365" r="70230" b="37302"/>
            <a:stretch/>
          </p:blipFill>
          <p:spPr>
            <a:xfrm>
              <a:off x="8449166" y="3869648"/>
              <a:ext cx="776177" cy="1559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0" name="ZoneTexte 49"/>
            <p:cNvSpPr txBox="1"/>
            <p:nvPr/>
          </p:nvSpPr>
          <p:spPr>
            <a:xfrm>
              <a:off x="8021837" y="3844899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CISD2</a:t>
              </a:r>
            </a:p>
          </p:txBody>
        </p:sp>
        <p:pic>
          <p:nvPicPr>
            <p:cNvPr id="51" name="Image 50"/>
            <p:cNvPicPr>
              <a:picLocks noChangeAspect="1"/>
            </p:cNvPicPr>
            <p:nvPr/>
          </p:nvPicPr>
          <p:blipFill rotWithShape="1">
            <a:blip r:embed="rId22"/>
            <a:srcRect l="44562" t="57771" r="40049" b="32397"/>
            <a:stretch/>
          </p:blipFill>
          <p:spPr>
            <a:xfrm>
              <a:off x="8442056" y="3206888"/>
              <a:ext cx="776178" cy="362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ZoneTexte 51"/>
            <p:cNvSpPr txBox="1"/>
            <p:nvPr/>
          </p:nvSpPr>
          <p:spPr>
            <a:xfrm>
              <a:off x="8116413" y="3275825"/>
              <a:ext cx="3946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FXN</a:t>
              </a:r>
            </a:p>
          </p:txBody>
        </p:sp>
        <p:pic>
          <p:nvPicPr>
            <p:cNvPr id="53" name="Image 52"/>
            <p:cNvPicPr>
              <a:picLocks noChangeAspect="1"/>
            </p:cNvPicPr>
            <p:nvPr/>
          </p:nvPicPr>
          <p:blipFill rotWithShape="1">
            <a:blip r:embed="rId23"/>
            <a:srcRect l="38506" t="29162" r="46105" b="66537"/>
            <a:stretch/>
          </p:blipFill>
          <p:spPr>
            <a:xfrm>
              <a:off x="8449166" y="4059187"/>
              <a:ext cx="776498" cy="163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ZoneTexte 53"/>
            <p:cNvSpPr txBox="1"/>
            <p:nvPr/>
          </p:nvSpPr>
          <p:spPr>
            <a:xfrm>
              <a:off x="8033057" y="4035066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ACO2</a:t>
              </a:r>
            </a:p>
          </p:txBody>
        </p:sp>
        <p:pic>
          <p:nvPicPr>
            <p:cNvPr id="55" name="Image 54"/>
            <p:cNvPicPr>
              <a:picLocks noChangeAspect="1"/>
            </p:cNvPicPr>
            <p:nvPr/>
          </p:nvPicPr>
          <p:blipFill rotWithShape="1">
            <a:blip r:embed="rId24"/>
            <a:srcRect l="54038" t="67314" r="30727" b="27155"/>
            <a:stretch/>
          </p:blipFill>
          <p:spPr>
            <a:xfrm>
              <a:off x="8443234" y="3627652"/>
              <a:ext cx="775634" cy="1991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6" name="ZoneTexte 55"/>
            <p:cNvSpPr txBox="1"/>
            <p:nvPr/>
          </p:nvSpPr>
          <p:spPr>
            <a:xfrm>
              <a:off x="8021837" y="3622418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CISD1</a:t>
              </a:r>
            </a:p>
          </p:txBody>
        </p: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25"/>
            <a:srcRect l="20255" t="70230" r="63740" b="24854"/>
            <a:stretch/>
          </p:blipFill>
          <p:spPr>
            <a:xfrm>
              <a:off x="8451952" y="2998082"/>
              <a:ext cx="766916" cy="1769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ZoneTexte 57"/>
            <p:cNvSpPr txBox="1"/>
            <p:nvPr/>
          </p:nvSpPr>
          <p:spPr>
            <a:xfrm>
              <a:off x="8084353" y="2944125"/>
              <a:ext cx="426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ISCU</a:t>
              </a:r>
            </a:p>
          </p:txBody>
        </p:sp>
        <p:pic>
          <p:nvPicPr>
            <p:cNvPr id="59" name="Image 58"/>
            <p:cNvPicPr>
              <a:picLocks noChangeAspect="1"/>
            </p:cNvPicPr>
            <p:nvPr/>
          </p:nvPicPr>
          <p:blipFill rotWithShape="1">
            <a:blip r:embed="rId26"/>
            <a:srcRect l="46526" t="32015" r="37161" b="63683"/>
            <a:stretch/>
          </p:blipFill>
          <p:spPr>
            <a:xfrm>
              <a:off x="8436569" y="2786649"/>
              <a:ext cx="781665" cy="154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0" name="ZoneTexte 59"/>
            <p:cNvSpPr txBox="1"/>
            <p:nvPr/>
          </p:nvSpPr>
          <p:spPr>
            <a:xfrm>
              <a:off x="8058705" y="2731954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NFS1</a:t>
              </a:r>
            </a:p>
          </p:txBody>
        </p:sp>
        <p:pic>
          <p:nvPicPr>
            <p:cNvPr id="61" name="Image 60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1" t="27016" r="14002" b="69058"/>
            <a:stretch/>
          </p:blipFill>
          <p:spPr>
            <a:xfrm>
              <a:off x="8463147" y="4280982"/>
              <a:ext cx="776177" cy="145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2" name="ZoneTexte 61"/>
            <p:cNvSpPr txBox="1"/>
            <p:nvPr/>
          </p:nvSpPr>
          <p:spPr>
            <a:xfrm>
              <a:off x="7989776" y="4241727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HSP90</a:t>
              </a:r>
            </a:p>
          </p:txBody>
        </p:sp>
        <p:sp>
          <p:nvSpPr>
            <p:cNvPr id="63" name="ZoneTexte 62"/>
            <p:cNvSpPr txBox="1"/>
            <p:nvPr/>
          </p:nvSpPr>
          <p:spPr>
            <a:xfrm rot="16394059">
              <a:off x="8363092" y="25388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55-2</a:t>
              </a:r>
            </a:p>
          </p:txBody>
        </p:sp>
        <p:sp>
          <p:nvSpPr>
            <p:cNvPr id="64" name="ZoneTexte 63"/>
            <p:cNvSpPr txBox="1"/>
            <p:nvPr/>
          </p:nvSpPr>
          <p:spPr>
            <a:xfrm rot="16394059">
              <a:off x="8561441" y="25388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55-4</a:t>
              </a:r>
            </a:p>
          </p:txBody>
        </p:sp>
        <p:sp>
          <p:nvSpPr>
            <p:cNvPr id="65" name="ZoneTexte 64"/>
            <p:cNvSpPr txBox="1"/>
            <p:nvPr/>
          </p:nvSpPr>
          <p:spPr>
            <a:xfrm rot="16394059">
              <a:off x="8730116" y="2538878"/>
              <a:ext cx="3706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56-5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 rot="16394059">
              <a:off x="8902817" y="2513271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56-11</a:t>
              </a:r>
            </a:p>
          </p:txBody>
        </p:sp>
        <p:cxnSp>
          <p:nvCxnSpPr>
            <p:cNvPr id="67" name="Connecteur droit 66"/>
            <p:cNvCxnSpPr/>
            <p:nvPr/>
          </p:nvCxnSpPr>
          <p:spPr>
            <a:xfrm>
              <a:off x="8477950" y="2469017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8864754" y="2469017"/>
              <a:ext cx="3194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/>
            <p:cNvSpPr txBox="1"/>
            <p:nvPr/>
          </p:nvSpPr>
          <p:spPr>
            <a:xfrm>
              <a:off x="8415524" y="2287819"/>
              <a:ext cx="4956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IDH1wt</a:t>
              </a: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8756108" y="2299956"/>
              <a:ext cx="5741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IDH1</a:t>
              </a:r>
              <a:r>
                <a:rPr lang="fr-FR" sz="800" baseline="-25000" dirty="0"/>
                <a:t>R132H</a:t>
              </a: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516540" y="2107019"/>
            <a:ext cx="751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ZIP Index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534976" y="2463799"/>
            <a:ext cx="198641" cy="809701"/>
          </a:xfrm>
          <a:prstGeom prst="rect">
            <a:avLst/>
          </a:prstGeom>
          <a:gradFill>
            <a:gsLst>
              <a:gs pos="0">
                <a:srgbClr val="0000FF"/>
              </a:gs>
              <a:gs pos="52000">
                <a:schemeClr val="bg1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3" name="ZoneTexte 72"/>
          <p:cNvSpPr txBox="1"/>
          <p:nvPr/>
        </p:nvSpPr>
        <p:spPr>
          <a:xfrm>
            <a:off x="6723671" y="2338675"/>
            <a:ext cx="91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antagoniste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6779413" y="3123674"/>
            <a:ext cx="86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synergique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121844" y="2133030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-4,1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680357" y="213843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1,5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4256936" y="212947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3,7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5838559" y="21395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9,9</a:t>
            </a:r>
          </a:p>
        </p:txBody>
      </p:sp>
      <p:pic>
        <p:nvPicPr>
          <p:cNvPr id="79" name="Image 7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1802" y="2275702"/>
            <a:ext cx="1543820" cy="1499945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50480" y="2275702"/>
            <a:ext cx="1543413" cy="1525175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02651" y="2275702"/>
            <a:ext cx="1499462" cy="1494304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39689" y="2275702"/>
            <a:ext cx="1532325" cy="150644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248484" y="31037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A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62049" y="384458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C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84" y="197990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B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1941570" y="3846104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D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3413871" y="3848638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E</a:t>
            </a:r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44490BBE-9480-78AC-30CA-F504E3DF2A99}"/>
              </a:ext>
            </a:extLst>
          </p:cNvPr>
          <p:cNvCxnSpPr/>
          <p:nvPr/>
        </p:nvCxnSpPr>
        <p:spPr>
          <a:xfrm>
            <a:off x="717632" y="528085"/>
            <a:ext cx="2696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7131F9CA-BB60-44AF-5A25-91A7684996CD}"/>
              </a:ext>
            </a:extLst>
          </p:cNvPr>
          <p:cNvSpPr txBox="1"/>
          <p:nvPr/>
        </p:nvSpPr>
        <p:spPr>
          <a:xfrm>
            <a:off x="1837192" y="295562"/>
            <a:ext cx="715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IDH1-wt</a:t>
            </a: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679AFA1A-E72E-F98A-3C8A-EFD1BA99B8A6}"/>
              </a:ext>
            </a:extLst>
          </p:cNvPr>
          <p:cNvCxnSpPr/>
          <p:nvPr/>
        </p:nvCxnSpPr>
        <p:spPr>
          <a:xfrm>
            <a:off x="3621893" y="513807"/>
            <a:ext cx="2696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A82468F5-0CDB-B688-B8BE-31383BB0E779}"/>
              </a:ext>
            </a:extLst>
          </p:cNvPr>
          <p:cNvSpPr txBox="1"/>
          <p:nvPr/>
        </p:nvSpPr>
        <p:spPr>
          <a:xfrm>
            <a:off x="4447539" y="272101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IDH1-R132H</a:t>
            </a:r>
          </a:p>
        </p:txBody>
      </p:sp>
      <p:pic>
        <p:nvPicPr>
          <p:cNvPr id="92" name="Image 9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1" t="3922" r="30323" b="32001"/>
          <a:stretch/>
        </p:blipFill>
        <p:spPr>
          <a:xfrm>
            <a:off x="5036235" y="3925303"/>
            <a:ext cx="2486025" cy="3390900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4821851" y="3772945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F</a:t>
            </a:r>
            <a:endParaRPr lang="fr-FR" sz="1200" b="1" dirty="0"/>
          </a:p>
        </p:txBody>
      </p:sp>
      <p:graphicFrame>
        <p:nvGraphicFramePr>
          <p:cNvPr id="94" name="Objet 93">
            <a:extLst>
              <a:ext uri="{FF2B5EF4-FFF2-40B4-BE49-F238E27FC236}">
                <a16:creationId xmlns:a16="http://schemas.microsoft.com/office/drawing/2014/main" id="{0797F7CC-F158-4C67-A888-26A3C2AFB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92523"/>
              </p:ext>
            </p:extLst>
          </p:nvPr>
        </p:nvGraphicFramePr>
        <p:xfrm>
          <a:off x="487691" y="7311177"/>
          <a:ext cx="1897062" cy="188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rism 9" r:id="rId32" imgW="1896475" imgH="1884326" progId="Prism9.Document">
                  <p:embed/>
                </p:oleObj>
              </mc:Choice>
              <mc:Fallback>
                <p:oleObj name="Prism 9" r:id="rId32" imgW="1896475" imgH="1884326" progId="Prism9.Document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797F7CC-F158-4C67-A888-26A3C2AFB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87691" y="7311177"/>
                        <a:ext cx="1897062" cy="188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t 94">
            <a:extLst>
              <a:ext uri="{FF2B5EF4-FFF2-40B4-BE49-F238E27FC236}">
                <a16:creationId xmlns:a16="http://schemas.microsoft.com/office/drawing/2014/main" id="{DA419A94-1D39-4BAC-AA47-596B05100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175515"/>
              </p:ext>
            </p:extLst>
          </p:nvPr>
        </p:nvGraphicFramePr>
        <p:xfrm>
          <a:off x="2478416" y="7311177"/>
          <a:ext cx="1993900" cy="219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rism 9" r:id="rId34" imgW="1994071" imgH="2198380" progId="Prism9.Document">
                  <p:embed/>
                </p:oleObj>
              </mc:Choice>
              <mc:Fallback>
                <p:oleObj name="Prism 9" r:id="rId34" imgW="1994071" imgH="2198380" progId="Prism9.Document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DA419A94-1D39-4BAC-AA47-596B05100E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478416" y="7311177"/>
                        <a:ext cx="1993900" cy="219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t 95">
            <a:extLst>
              <a:ext uri="{FF2B5EF4-FFF2-40B4-BE49-F238E27FC236}">
                <a16:creationId xmlns:a16="http://schemas.microsoft.com/office/drawing/2014/main" id="{552F0E5C-3D89-4734-81D6-BFA1B24DD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02091"/>
              </p:ext>
            </p:extLst>
          </p:nvPr>
        </p:nvGraphicFramePr>
        <p:xfrm>
          <a:off x="4565979" y="7311177"/>
          <a:ext cx="1792287" cy="219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rism 9" r:id="rId36" imgW="1792756" imgH="2198380" progId="Prism9.Document">
                  <p:embed/>
                </p:oleObj>
              </mc:Choice>
              <mc:Fallback>
                <p:oleObj name="Prism 9" r:id="rId36" imgW="1792756" imgH="2198380" progId="Prism9.Document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552F0E5C-3D89-4734-81D6-BFA1B24DD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565979" y="7311177"/>
                        <a:ext cx="1792287" cy="219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973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780464"/>
              </p:ext>
            </p:extLst>
          </p:nvPr>
        </p:nvGraphicFramePr>
        <p:xfrm>
          <a:off x="0" y="188913"/>
          <a:ext cx="7394146" cy="17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9" r:id="rId3" imgW="10240459" imgH="2428879" progId="Prism9.Document">
                  <p:embed/>
                </p:oleObj>
              </mc:Choice>
              <mc:Fallback>
                <p:oleObj name="Prism 9" r:id="rId3" imgW="10240459" imgH="2428879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8913"/>
                        <a:ext cx="7394146" cy="175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930303" y="234564"/>
            <a:ext cx="528761" cy="9144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17391" y="172562"/>
            <a:ext cx="354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Iron</a:t>
            </a:r>
            <a:endParaRPr lang="en-US" sz="8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1522675" y="172562"/>
            <a:ext cx="0" cy="153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623391" y="173888"/>
            <a:ext cx="0" cy="153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74808" y="249283"/>
            <a:ext cx="601647" cy="76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1862880" y="17256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Amino</a:t>
            </a:r>
            <a:r>
              <a:rPr lang="fr-FR" sz="800" dirty="0" smtClean="0"/>
              <a:t> </a:t>
            </a:r>
            <a:r>
              <a:rPr lang="fr-FR" sz="800" dirty="0" err="1" smtClean="0"/>
              <a:t>acids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45408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56</Words>
  <Application>Microsoft Office PowerPoint</Application>
  <PresentationFormat>Personnalisé</PresentationFormat>
  <Paragraphs>53</Paragraphs>
  <Slides>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Prism 9</vt:lpstr>
      <vt:lpstr>GraphPad Prism 9 Project</vt:lpstr>
      <vt:lpstr>Présentation PowerPoint</vt:lpstr>
      <vt:lpstr>Présentation PowerPoint</vt:lpstr>
    </vt:vector>
  </TitlesOfParts>
  <Company>Inserm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Estelle Saland</dc:creator>
  <cp:lastModifiedBy>Estelle Saland</cp:lastModifiedBy>
  <cp:revision>3</cp:revision>
  <dcterms:created xsi:type="dcterms:W3CDTF">2023-07-11T09:36:12Z</dcterms:created>
  <dcterms:modified xsi:type="dcterms:W3CDTF">2023-07-11T16:47:25Z</dcterms:modified>
</cp:coreProperties>
</file>